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1334" r:id="rId2"/>
    <p:sldId id="1338" r:id="rId3"/>
    <p:sldId id="1339" r:id="rId4"/>
    <p:sldId id="1340" r:id="rId5"/>
    <p:sldId id="1341" r:id="rId6"/>
    <p:sldId id="1342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6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880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499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7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07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8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967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95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06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05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4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97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984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2617" y="2537943"/>
            <a:ext cx="8210282" cy="951779"/>
          </a:xfrm>
        </p:spPr>
        <p:txBody>
          <a:bodyPr>
            <a:normAutofit fontScale="90000"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374. JESUH AW KA SIH DONGIN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1500" dirty="0"/>
              <a:t>O Jesus, I Have Promised</a:t>
            </a:r>
          </a:p>
          <a:p>
            <a:r>
              <a:rPr lang="en-US" sz="1500" dirty="0"/>
              <a:t>Joshua 24:21</a:t>
            </a:r>
          </a:p>
          <a:p>
            <a:r>
              <a:rPr lang="en-US" sz="1500" dirty="0"/>
              <a:t>Rev. John Ernest Bode, 1816-1874</a:t>
            </a:r>
          </a:p>
          <a:p>
            <a:r>
              <a:rPr lang="en-US" sz="1500" dirty="0" err="1"/>
              <a:t>Doh</a:t>
            </a:r>
            <a:r>
              <a:rPr lang="en-US" sz="1500" dirty="0"/>
              <a:t> is F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1264874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851" y="786416"/>
            <a:ext cx="8180499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851" y="1775514"/>
            <a:ext cx="8512935" cy="369881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aw,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Nangma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nasem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Kiciamna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kip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koihzo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Nangmah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To;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panpih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tawntung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lecin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Nanglam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hilh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lecin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Galdona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kihta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lampam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sikkhial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40911227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851" y="786416"/>
            <a:ext cx="8180499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851" y="1775514"/>
            <a:ext cx="8512935" cy="369881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Nangma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teltakin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Muhnop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huaite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zaknop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huaite’n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galte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tawntung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kiim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lung sung;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Tuate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naizaw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dal in. 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0786049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851" y="786416"/>
            <a:ext cx="8180499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851" y="1775515"/>
            <a:ext cx="8512935" cy="360785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Nangma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teltak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Lungsung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huihpi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nun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Manglo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phunno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lungmuan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na’ngin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-ah,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sawlna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khaamna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ngaisak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aw,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lungsim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aw. 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65968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851" y="786416"/>
            <a:ext cx="8180499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851" y="1775514"/>
            <a:ext cx="8512935" cy="369881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aw,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iamzo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Nangmah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zui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Nangma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nasemte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Nang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ding, van-ah;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aw,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kiciamzo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Nangmah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to;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zuih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na’ng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huh in,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in. 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4695682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851" y="786416"/>
            <a:ext cx="8180499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851" y="1775514"/>
            <a:ext cx="8512935" cy="369881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khekhap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keimah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tawnsak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in;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zuih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na’ng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mantakpi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Nangma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hi;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pi,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kaita’n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tawp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lenta’n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tonpih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aw, Hong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Lawmpa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aw. </a:t>
            </a: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2487688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298</Words>
  <Application>Microsoft Office PowerPoint</Application>
  <PresentationFormat>On-screen Show (4:3)</PresentationFormat>
  <Paragraphs>46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374. JESUH AW KA SIH DONGIN</vt:lpstr>
      <vt:lpstr>1</vt:lpstr>
      <vt:lpstr>2</vt:lpstr>
      <vt:lpstr>3</vt:lpstr>
      <vt:lpstr>4</vt:lpstr>
      <vt:lpstr>5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Htaung Kyint</dc:creator>
  <cp:lastModifiedBy>Htaung Kyint</cp:lastModifiedBy>
  <cp:revision>2</cp:revision>
  <dcterms:created xsi:type="dcterms:W3CDTF">2018-12-14T14:08:08Z</dcterms:created>
  <dcterms:modified xsi:type="dcterms:W3CDTF">2018-12-15T06:20:05Z</dcterms:modified>
</cp:coreProperties>
</file>